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1028569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1028569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cd1dbb3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cd1dbb3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cd1dbb3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cd1dbb3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cd1dbb3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cd1dbb3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munch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queue until a delimiter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delimiter is backslash n (“\n”), used </a:t>
            </a:r>
            <a:r>
              <a:rPr lang="en" b="1"/>
              <a:t>BufferedReader</a:t>
            </a:r>
            <a:r>
              <a:rPr lang="en"/>
              <a:t> to take that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delimiter is comma (“,”), used </a:t>
            </a:r>
            <a:r>
              <a:rPr lang="en" b="1"/>
              <a:t>.replace(“,”, “”) </a:t>
            </a:r>
            <a:r>
              <a:rPr lang="en"/>
              <a:t>to take that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delimiter is whitespace (“ “), used </a:t>
            </a:r>
            <a:r>
              <a:rPr lang="en" b="1"/>
              <a:t>.split(“ ”) </a:t>
            </a:r>
            <a:r>
              <a:rPr lang="en"/>
              <a:t>to take that into account.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using BufferedReader I am sure that the program will only read the input line per line.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replacing the commas into nothing, I still retained the delimiter whitespace.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using the .split method on the whitespaces, I can ensure that the program will always take the longest possible string to be identified as GPR, FPR, KEYWORD, and ERROR.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10285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10285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102856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102856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102856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3102856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102856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102856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31028569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31028569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1028569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1028569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9627" y="42325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Xu, Aaron John 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12</a:t>
            </a:r>
            <a:endParaRPr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9E8E472-8164-44D2-BD23-2DFD7FB1B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4325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 (KEYWORDS)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3550"/>
            <a:ext cx="60007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 = 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= 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 = 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= 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 = 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 = 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Unrecognizable Tokens (Error)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4572000" y="2078875"/>
            <a:ext cx="3846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 didn’t reach a final state or exceed the final state then it will be considered as Unrecognizable Tokens.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Wise, would return false if a pattern did not satisfy any of the conditions set.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 is not a GPR,FPR and KEYWORD then the token is an ERROR.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4" y="1810124"/>
            <a:ext cx="3289275" cy="19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474" y="3003675"/>
            <a:ext cx="2615950" cy="21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Reading the text input. 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267201" cy="25273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2000" y="2006250"/>
            <a:ext cx="3846000" cy="25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BufferedReader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 each line replace commas with nothing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Split the text on whitespaces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Upon optimizing the code I realized that I don’t need to keep tabs on the tokens, so what I did was to convert the tokens straight into MIPS64 Lexical Rules (KEYWORDS, FPR, GPR, and Error), to save memory.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 need to keep tabs on the tokens I would just need to save it into another arraylist, and manipulate it from there.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Munch Algorithm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572000" y="2078875"/>
            <a:ext cx="4346400" cy="28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queue until a delimiter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1st delimiter is backslash n (“\n”), used BufferedReader to take that into account.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2nd delimiter is comma (“,”), used .replace(“,”, “”) to take that into account.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3rd delimiter is whitespace (“ “), used .split(“ ”) to take that into account.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words from a line will be saved into an array, which I later on manipulated to get the results (GPR, FPR, KEYWORD, and ERROR)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t="18454" b="28331"/>
          <a:stretch/>
        </p:blipFill>
        <p:spPr>
          <a:xfrm>
            <a:off x="152400" y="2285101"/>
            <a:ext cx="4267201" cy="13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GPR: [R|$](3[0-1]|[1-2][0-9]|[0-9])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FPR: [$]?F(3[01]|[12][0-9]|[0-9])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KEYWORD: D((ADD)(I?U)|(MULTU?))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(GPR)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l="6191" t="2591" r="4467" b="2809"/>
          <a:stretch/>
        </p:blipFill>
        <p:spPr>
          <a:xfrm>
            <a:off x="729450" y="1853850"/>
            <a:ext cx="5558748" cy="3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6887550" y="2078875"/>
            <a:ext cx="153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= 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(FPR)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= 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= 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5246" t="4749" r="2057" b="10137"/>
          <a:stretch/>
        </p:blipFill>
        <p:spPr>
          <a:xfrm>
            <a:off x="729450" y="1853850"/>
            <a:ext cx="6143051" cy="30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NFA (KEYWORDS)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 = 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= 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 = U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= 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 = 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 = 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2106038"/>
            <a:ext cx="6658049" cy="22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DFA(GPR)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6887550" y="2078875"/>
            <a:ext cx="153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= 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1550" t="6005" r="6173" b="2586"/>
          <a:stretch/>
        </p:blipFill>
        <p:spPr>
          <a:xfrm>
            <a:off x="1204625" y="1845302"/>
            <a:ext cx="4955651" cy="32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DFA (FPR)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6962850" y="2078875"/>
            <a:ext cx="1455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 = $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= 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= 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= [0-9]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= [1-2]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= [0-1]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 = any input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6753" t="10087" r="8936" b="17855"/>
          <a:stretch/>
        </p:blipFill>
        <p:spPr>
          <a:xfrm>
            <a:off x="729450" y="1853850"/>
            <a:ext cx="6137500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609</Words>
  <Application>Microsoft Office PowerPoint</Application>
  <PresentationFormat>On-screen Show (16:9)</PresentationFormat>
  <Paragraphs>87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Raleway</vt:lpstr>
      <vt:lpstr>Arial</vt:lpstr>
      <vt:lpstr>Streamline</vt:lpstr>
      <vt:lpstr>PowerPoint Presentation</vt:lpstr>
      <vt:lpstr>▪ Reading the text input. </vt:lpstr>
      <vt:lpstr>Maximal Munch Algorithm</vt:lpstr>
      <vt:lpstr>Regex</vt:lpstr>
      <vt:lpstr>NFA (GPR)</vt:lpstr>
      <vt:lpstr>NFA (FPR)</vt:lpstr>
      <vt:lpstr>NFA (KEYWORDS)</vt:lpstr>
      <vt:lpstr> DFA(GPR)</vt:lpstr>
      <vt:lpstr> DFA (FPR)</vt:lpstr>
      <vt:lpstr> DFA (KEYWORDS)</vt:lpstr>
      <vt:lpstr> Unrecognizable Tokens (Error)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Tetsuya Kanade</dc:creator>
  <cp:lastModifiedBy>Tetsuya Kanade</cp:lastModifiedBy>
  <cp:revision>4</cp:revision>
  <dcterms:modified xsi:type="dcterms:W3CDTF">2020-12-02T08:12:35Z</dcterms:modified>
</cp:coreProperties>
</file>